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Матер -класс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Новая папка\DSCN6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610978" cy="495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0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Новая папка\DSCN2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706989" cy="50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2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6965245" cy="1202485"/>
          </a:xfrm>
        </p:spPr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pic>
        <p:nvPicPr>
          <p:cNvPr id="1026" name="Picture 2" descr="C:\Users\admin\Desktop\Новая папка\DSCN2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052736"/>
            <a:ext cx="6514968" cy="48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0</TotalTime>
  <Words>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Кнопка</vt:lpstr>
      <vt:lpstr>Матер -класс</vt:lpstr>
      <vt:lpstr>Презентация PowerPoint</vt:lpstr>
      <vt:lpstr>Презентация PowerPoint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 -класс</dc:title>
  <dc:creator>admin</dc:creator>
  <cp:lastModifiedBy>admin</cp:lastModifiedBy>
  <cp:revision>2</cp:revision>
  <dcterms:created xsi:type="dcterms:W3CDTF">2015-12-21T09:36:45Z</dcterms:created>
  <dcterms:modified xsi:type="dcterms:W3CDTF">2015-12-21T09:42:22Z</dcterms:modified>
</cp:coreProperties>
</file>